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0" r:id="rId9"/>
    <p:sldId id="269" r:id="rId10"/>
    <p:sldId id="261" r:id="rId11"/>
    <p:sldId id="262" r:id="rId12"/>
    <p:sldId id="263" r:id="rId13"/>
    <p:sldId id="264" r:id="rId14"/>
  </p:sldIdLst>
  <p:sldSz cx="14630400" cy="8229600"/>
  <p:notesSz cx="8229600" cy="14630400"/>
  <p:embeddedFontLst>
    <p:embeddedFont>
      <p:font typeface="Barlow Bold" panose="020B0604020202020204" charset="0"/>
      <p:bold r:id="rId16"/>
    </p:embeddedFont>
    <p:embeddedFont>
      <p:font typeface="Barlow Light" panose="00000400000000000000" pitchFamily="2" charset="0"/>
      <p:regular r:id="rId17"/>
      <p:italic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489F0A-A40E-4D96-9EFF-DC1BE9344223}" v="23" dt="2026-01-15T15:52:19.850"/>
    <p1510:client id="{661C5F4B-214D-4107-9B9C-08D994664C1E}" v="8" dt="2026-01-15T15:04:25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5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Tovar" userId="S::juan.tovar@sky.net.co::17232fbe-90c7-46d2-986a-158f286b5a4e" providerId="AD" clId="Web-{B98949A2-3503-F225-55B9-4F9C6580BC02}"/>
    <pc:docChg chg="modSld">
      <pc:chgData name="Juan Tovar" userId="S::juan.tovar@sky.net.co::17232fbe-90c7-46d2-986a-158f286b5a4e" providerId="AD" clId="Web-{B98949A2-3503-F225-55B9-4F9C6580BC02}" dt="2026-01-15T13:45:41.170" v="19" actId="20577"/>
      <pc:docMkLst>
        <pc:docMk/>
      </pc:docMkLst>
      <pc:sldChg chg="modSp">
        <pc:chgData name="Juan Tovar" userId="S::juan.tovar@sky.net.co::17232fbe-90c7-46d2-986a-158f286b5a4e" providerId="AD" clId="Web-{B98949A2-3503-F225-55B9-4F9C6580BC02}" dt="2026-01-15T13:45:41.170" v="19" actId="20577"/>
        <pc:sldMkLst>
          <pc:docMk/>
          <pc:sldMk cId="0" sldId="256"/>
        </pc:sldMkLst>
        <pc:spChg chg="mod">
          <ac:chgData name="Juan Tovar" userId="S::juan.tovar@sky.net.co::17232fbe-90c7-46d2-986a-158f286b5a4e" providerId="AD" clId="Web-{B98949A2-3503-F225-55B9-4F9C6580BC02}" dt="2026-01-15T13:45:41.170" v="19" actId="20577"/>
          <ac:spMkLst>
            <pc:docMk/>
            <pc:sldMk cId="0" sldId="256"/>
            <ac:spMk id="3" creationId="{00000000-0000-0000-0000-000000000000}"/>
          </ac:spMkLst>
        </pc:spChg>
      </pc:sldChg>
    </pc:docChg>
  </pc:docChgLst>
  <pc:docChgLst>
    <pc:chgData name="Juan Tovar" userId="17232fbe-90c7-46d2-986a-158f286b5a4e" providerId="ADAL" clId="{27BC1A7F-9450-4F18-813A-43096320D278}"/>
    <pc:docChg chg="custSel addSld modSld sldOrd">
      <pc:chgData name="Juan Tovar" userId="17232fbe-90c7-46d2-986a-158f286b5a4e" providerId="ADAL" clId="{27BC1A7F-9450-4F18-813A-43096320D278}" dt="2026-01-14T22:00:55.480" v="468" actId="1076"/>
      <pc:docMkLst>
        <pc:docMk/>
      </pc:docMkLst>
      <pc:sldChg chg="delSp mod">
        <pc:chgData name="Juan Tovar" userId="17232fbe-90c7-46d2-986a-158f286b5a4e" providerId="ADAL" clId="{27BC1A7F-9450-4F18-813A-43096320D278}" dt="2026-01-14T21:48:35.217" v="380" actId="478"/>
        <pc:sldMkLst>
          <pc:docMk/>
          <pc:sldMk cId="0" sldId="257"/>
        </pc:sldMkLst>
      </pc:sldChg>
      <pc:sldChg chg="modSp mod">
        <pc:chgData name="Juan Tovar" userId="17232fbe-90c7-46d2-986a-158f286b5a4e" providerId="ADAL" clId="{27BC1A7F-9450-4F18-813A-43096320D278}" dt="2026-01-14T15:12:19.125" v="54" actId="20577"/>
        <pc:sldMkLst>
          <pc:docMk/>
          <pc:sldMk cId="0" sldId="259"/>
        </pc:sldMkLst>
        <pc:spChg chg="mod">
          <ac:chgData name="Juan Tovar" userId="17232fbe-90c7-46d2-986a-158f286b5a4e" providerId="ADAL" clId="{27BC1A7F-9450-4F18-813A-43096320D278}" dt="2026-01-14T15:11:36.233" v="0" actId="113"/>
          <ac:spMkLst>
            <pc:docMk/>
            <pc:sldMk cId="0" sldId="259"/>
            <ac:spMk id="6" creationId="{00000000-0000-0000-0000-000000000000}"/>
          </ac:spMkLst>
        </pc:spChg>
        <pc:spChg chg="mod">
          <ac:chgData name="Juan Tovar" userId="17232fbe-90c7-46d2-986a-158f286b5a4e" providerId="ADAL" clId="{27BC1A7F-9450-4F18-813A-43096320D278}" dt="2026-01-14T15:12:19.125" v="54" actId="20577"/>
          <ac:spMkLst>
            <pc:docMk/>
            <pc:sldMk cId="0" sldId="259"/>
            <ac:spMk id="9" creationId="{00000000-0000-0000-0000-000000000000}"/>
          </ac:spMkLst>
        </pc:spChg>
      </pc:sldChg>
      <pc:sldChg chg="delSp modSp mod">
        <pc:chgData name="Juan Tovar" userId="17232fbe-90c7-46d2-986a-158f286b5a4e" providerId="ADAL" clId="{27BC1A7F-9450-4F18-813A-43096320D278}" dt="2026-01-14T21:49:06.312" v="384" actId="478"/>
        <pc:sldMkLst>
          <pc:docMk/>
          <pc:sldMk cId="0" sldId="260"/>
        </pc:sldMkLst>
      </pc:sldChg>
      <pc:sldChg chg="delSp mod">
        <pc:chgData name="Juan Tovar" userId="17232fbe-90c7-46d2-986a-158f286b5a4e" providerId="ADAL" clId="{27BC1A7F-9450-4F18-813A-43096320D278}" dt="2026-01-14T21:49:12.632" v="386" actId="478"/>
        <pc:sldMkLst>
          <pc:docMk/>
          <pc:sldMk cId="0" sldId="261"/>
        </pc:sldMkLst>
      </pc:sldChg>
      <pc:sldChg chg="delSp modSp mod">
        <pc:chgData name="Juan Tovar" userId="17232fbe-90c7-46d2-986a-158f286b5a4e" providerId="ADAL" clId="{27BC1A7F-9450-4F18-813A-43096320D278}" dt="2026-01-14T21:49:21.244" v="389" actId="478"/>
        <pc:sldMkLst>
          <pc:docMk/>
          <pc:sldMk cId="0" sldId="262"/>
        </pc:sldMkLst>
      </pc:sldChg>
      <pc:sldChg chg="delSp mod">
        <pc:chgData name="Juan Tovar" userId="17232fbe-90c7-46d2-986a-158f286b5a4e" providerId="ADAL" clId="{27BC1A7F-9450-4F18-813A-43096320D278}" dt="2026-01-14T21:49:59.527" v="391" actId="478"/>
        <pc:sldMkLst>
          <pc:docMk/>
          <pc:sldMk cId="0" sldId="263"/>
        </pc:sldMkLst>
      </pc:sldChg>
      <pc:sldChg chg="delSp modSp mod">
        <pc:chgData name="Juan Tovar" userId="17232fbe-90c7-46d2-986a-158f286b5a4e" providerId="ADAL" clId="{27BC1A7F-9450-4F18-813A-43096320D278}" dt="2026-01-14T21:50:02.683" v="394" actId="478"/>
        <pc:sldMkLst>
          <pc:docMk/>
          <pc:sldMk cId="0" sldId="264"/>
        </pc:sldMkLst>
      </pc:sldChg>
      <pc:sldChg chg="delSp mod delAnim">
        <pc:chgData name="Juan Tovar" userId="17232fbe-90c7-46d2-986a-158f286b5a4e" providerId="ADAL" clId="{27BC1A7F-9450-4F18-813A-43096320D278}" dt="2026-01-14T15:12:43.694" v="55" actId="478"/>
        <pc:sldMkLst>
          <pc:docMk/>
          <pc:sldMk cId="3515112121" sldId="266"/>
        </pc:sldMkLst>
      </pc:sldChg>
      <pc:sldChg chg="addSp delSp modSp add mod delAnim modAnim">
        <pc:chgData name="Juan Tovar" userId="17232fbe-90c7-46d2-986a-158f286b5a4e" providerId="ADAL" clId="{27BC1A7F-9450-4F18-813A-43096320D278}" dt="2026-01-14T15:20:04.926" v="297" actId="1036"/>
        <pc:sldMkLst>
          <pc:docMk/>
          <pc:sldMk cId="3289443813" sldId="267"/>
        </pc:sldMkLst>
        <pc:spChg chg="mod">
          <ac:chgData name="Juan Tovar" userId="17232fbe-90c7-46d2-986a-158f286b5a4e" providerId="ADAL" clId="{27BC1A7F-9450-4F18-813A-43096320D278}" dt="2026-01-14T15:16:30.344" v="81" actId="1035"/>
          <ac:spMkLst>
            <pc:docMk/>
            <pc:sldMk cId="3289443813" sldId="267"/>
            <ac:spMk id="2" creationId="{23BA9227-E6A8-5084-3AE5-DCC9A7F74C9F}"/>
          </ac:spMkLst>
        </pc:spChg>
        <pc:spChg chg="mod">
          <ac:chgData name="Juan Tovar" userId="17232fbe-90c7-46d2-986a-158f286b5a4e" providerId="ADAL" clId="{27BC1A7F-9450-4F18-813A-43096320D278}" dt="2026-01-14T15:16:30.344" v="81" actId="1035"/>
          <ac:spMkLst>
            <pc:docMk/>
            <pc:sldMk cId="3289443813" sldId="267"/>
            <ac:spMk id="3" creationId="{4C9703A4-29B2-366A-BA53-88C947F7E55C}"/>
          </ac:spMkLst>
        </pc:spChg>
        <pc:spChg chg="mod">
          <ac:chgData name="Juan Tovar" userId="17232fbe-90c7-46d2-986a-158f286b5a4e" providerId="ADAL" clId="{27BC1A7F-9450-4F18-813A-43096320D278}" dt="2026-01-14T15:16:36.236" v="98" actId="14100"/>
          <ac:spMkLst>
            <pc:docMk/>
            <pc:sldMk cId="3289443813" sldId="267"/>
            <ac:spMk id="4" creationId="{7B6751E6-7CFA-71E9-671D-7F65C8E72EAA}"/>
          </ac:spMkLst>
        </pc:spChg>
        <pc:picChg chg="add mod">
          <ac:chgData name="Juan Tovar" userId="17232fbe-90c7-46d2-986a-158f286b5a4e" providerId="ADAL" clId="{27BC1A7F-9450-4F18-813A-43096320D278}" dt="2026-01-14T15:20:01.335" v="289" actId="1035"/>
          <ac:picMkLst>
            <pc:docMk/>
            <pc:sldMk cId="3289443813" sldId="267"/>
            <ac:picMk id="6" creationId="{D9E2AB25-2407-91DA-E4E4-09C5E6DBA410}"/>
          </ac:picMkLst>
        </pc:picChg>
        <pc:picChg chg="add mod">
          <ac:chgData name="Juan Tovar" userId="17232fbe-90c7-46d2-986a-158f286b5a4e" providerId="ADAL" clId="{27BC1A7F-9450-4F18-813A-43096320D278}" dt="2026-01-14T15:20:04.926" v="297" actId="1036"/>
          <ac:picMkLst>
            <pc:docMk/>
            <pc:sldMk cId="3289443813" sldId="267"/>
            <ac:picMk id="8" creationId="{69C9CFFA-4429-645B-1739-7D2A69300F29}"/>
          </ac:picMkLst>
        </pc:picChg>
      </pc:sldChg>
      <pc:sldChg chg="addSp delSp modSp add mod ord delAnim modAnim">
        <pc:chgData name="Juan Tovar" userId="17232fbe-90c7-46d2-986a-158f286b5a4e" providerId="ADAL" clId="{27BC1A7F-9450-4F18-813A-43096320D278}" dt="2026-01-14T15:26:29.838" v="378"/>
        <pc:sldMkLst>
          <pc:docMk/>
          <pc:sldMk cId="3738211747" sldId="268"/>
        </pc:sldMkLst>
        <pc:spChg chg="mod">
          <ac:chgData name="Juan Tovar" userId="17232fbe-90c7-46d2-986a-158f286b5a4e" providerId="ADAL" clId="{27BC1A7F-9450-4F18-813A-43096320D278}" dt="2026-01-14T15:21:28.180" v="323" actId="1035"/>
          <ac:spMkLst>
            <pc:docMk/>
            <pc:sldMk cId="3738211747" sldId="268"/>
            <ac:spMk id="2" creationId="{60A3752B-0486-15B3-6839-E20C325760D6}"/>
          </ac:spMkLst>
        </pc:spChg>
        <pc:spChg chg="mod">
          <ac:chgData name="Juan Tovar" userId="17232fbe-90c7-46d2-986a-158f286b5a4e" providerId="ADAL" clId="{27BC1A7F-9450-4F18-813A-43096320D278}" dt="2026-01-14T15:21:28.180" v="323" actId="1035"/>
          <ac:spMkLst>
            <pc:docMk/>
            <pc:sldMk cId="3738211747" sldId="268"/>
            <ac:spMk id="3" creationId="{E78E2AD2-8A37-9EDA-9B02-0EF1FC36F8C8}"/>
          </ac:spMkLst>
        </pc:spChg>
        <pc:spChg chg="mod">
          <ac:chgData name="Juan Tovar" userId="17232fbe-90c7-46d2-986a-158f286b5a4e" providerId="ADAL" clId="{27BC1A7F-9450-4F18-813A-43096320D278}" dt="2026-01-14T15:21:31.428" v="337" actId="1035"/>
          <ac:spMkLst>
            <pc:docMk/>
            <pc:sldMk cId="3738211747" sldId="268"/>
            <ac:spMk id="4" creationId="{EB3F4FDF-F50F-A4B2-6C91-D272ECBF8314}"/>
          </ac:spMkLst>
        </pc:spChg>
        <pc:picChg chg="add mod">
          <ac:chgData name="Juan Tovar" userId="17232fbe-90c7-46d2-986a-158f286b5a4e" providerId="ADAL" clId="{27BC1A7F-9450-4F18-813A-43096320D278}" dt="2026-01-14T15:26:28.075" v="377" actId="1076"/>
          <ac:picMkLst>
            <pc:docMk/>
            <pc:sldMk cId="3738211747" sldId="268"/>
            <ac:picMk id="8" creationId="{00E95862-1D3D-EB6D-9C26-9082025D8107}"/>
          </ac:picMkLst>
        </pc:picChg>
        <pc:picChg chg="add mod ord modCrop">
          <ac:chgData name="Juan Tovar" userId="17232fbe-90c7-46d2-986a-158f286b5a4e" providerId="ADAL" clId="{27BC1A7F-9450-4F18-813A-43096320D278}" dt="2026-01-14T15:26:15.354" v="375" actId="1076"/>
          <ac:picMkLst>
            <pc:docMk/>
            <pc:sldMk cId="3738211747" sldId="268"/>
            <ac:picMk id="10" creationId="{4F33101F-B9A8-DC44-FB77-0C315ECEAB26}"/>
          </ac:picMkLst>
        </pc:picChg>
      </pc:sldChg>
      <pc:sldChg chg="addSp delSp modSp add mod modAnim">
        <pc:chgData name="Juan Tovar" userId="17232fbe-90c7-46d2-986a-158f286b5a4e" providerId="ADAL" clId="{27BC1A7F-9450-4F18-813A-43096320D278}" dt="2026-01-14T22:00:55.480" v="468" actId="1076"/>
        <pc:sldMkLst>
          <pc:docMk/>
          <pc:sldMk cId="679507185" sldId="269"/>
        </pc:sldMkLst>
        <pc:spChg chg="mod">
          <ac:chgData name="Juan Tovar" userId="17232fbe-90c7-46d2-986a-158f286b5a4e" providerId="ADAL" clId="{27BC1A7F-9450-4F18-813A-43096320D278}" dt="2026-01-14T21:52:27.275" v="430" actId="20577"/>
          <ac:spMkLst>
            <pc:docMk/>
            <pc:sldMk cId="679507185" sldId="269"/>
            <ac:spMk id="4" creationId="{38BCC03A-C0D2-1821-790A-6A8ACA558D30}"/>
          </ac:spMkLst>
        </pc:spChg>
        <pc:picChg chg="add mod">
          <ac:chgData name="Juan Tovar" userId="17232fbe-90c7-46d2-986a-158f286b5a4e" providerId="ADAL" clId="{27BC1A7F-9450-4F18-813A-43096320D278}" dt="2026-01-14T21:59:08.880" v="456" actId="14100"/>
          <ac:picMkLst>
            <pc:docMk/>
            <pc:sldMk cId="679507185" sldId="269"/>
            <ac:picMk id="3" creationId="{F6B5AF35-7E7A-7D57-6C24-249A27A86562}"/>
          </ac:picMkLst>
        </pc:picChg>
        <pc:picChg chg="add mod ord">
          <ac:chgData name="Juan Tovar" userId="17232fbe-90c7-46d2-986a-158f286b5a4e" providerId="ADAL" clId="{27BC1A7F-9450-4F18-813A-43096320D278}" dt="2026-01-14T22:00:55.480" v="468" actId="1076"/>
          <ac:picMkLst>
            <pc:docMk/>
            <pc:sldMk cId="679507185" sldId="269"/>
            <ac:picMk id="24" creationId="{06995ED6-A39F-51E0-677D-2608FB5DE6B2}"/>
          </ac:picMkLst>
        </pc:picChg>
        <pc:picChg chg="add mod ord modCrop">
          <ac:chgData name="Juan Tovar" userId="17232fbe-90c7-46d2-986a-158f286b5a4e" providerId="ADAL" clId="{27BC1A7F-9450-4F18-813A-43096320D278}" dt="2026-01-14T22:00:39.097" v="467" actId="167"/>
          <ac:picMkLst>
            <pc:docMk/>
            <pc:sldMk cId="679507185" sldId="269"/>
            <ac:picMk id="26" creationId="{17E37BF0-B5FD-C0B0-C296-FAA4BB0B829D}"/>
          </ac:picMkLst>
        </pc:picChg>
      </pc:sldChg>
    </pc:docChg>
  </pc:docChgLst>
  <pc:docChgLst>
    <pc:chgData name="Juan Tovar" userId="17232fbe-90c7-46d2-986a-158f286b5a4e" providerId="ADAL" clId="{3E46F7B9-CC60-4B9C-B5D7-D9884C9D53CA}"/>
    <pc:docChg chg="modSld">
      <pc:chgData name="Juan Tovar" userId="17232fbe-90c7-46d2-986a-158f286b5a4e" providerId="ADAL" clId="{3E46F7B9-CC60-4B9C-B5D7-D9884C9D53CA}" dt="2026-01-15T15:52:19.850" v="22" actId="1035"/>
      <pc:docMkLst>
        <pc:docMk/>
      </pc:docMkLst>
      <pc:sldChg chg="modSp mod">
        <pc:chgData name="Juan Tovar" userId="17232fbe-90c7-46d2-986a-158f286b5a4e" providerId="ADAL" clId="{3E46F7B9-CC60-4B9C-B5D7-D9884C9D53CA}" dt="2026-01-15T15:52:19.850" v="22" actId="1035"/>
        <pc:sldMkLst>
          <pc:docMk/>
          <pc:sldMk cId="0" sldId="261"/>
        </pc:sldMkLst>
        <pc:spChg chg="mod">
          <ac:chgData name="Juan Tovar" userId="17232fbe-90c7-46d2-986a-158f286b5a4e" providerId="ADAL" clId="{3E46F7B9-CC60-4B9C-B5D7-D9884C9D53CA}" dt="2026-01-15T15:52:19.850" v="22" actId="1035"/>
          <ac:spMkLst>
            <pc:docMk/>
            <pc:sldMk cId="0" sldId="261"/>
            <ac:spMk id="4" creationId="{00000000-0000-0000-0000-000000000000}"/>
          </ac:spMkLst>
        </pc:spChg>
      </pc:sldChg>
    </pc:docChg>
  </pc:docChgLst>
  <pc:docChgLst>
    <pc:chgData name="Juan Tovar" userId="17232fbe-90c7-46d2-986a-158f286b5a4e" providerId="ADAL" clId="{22EB47B6-4603-49C4-9D3A-7D10C4AC555D}"/>
    <pc:docChg chg="undo custSel addSld delSld modSld">
      <pc:chgData name="Juan Tovar" userId="17232fbe-90c7-46d2-986a-158f286b5a4e" providerId="ADAL" clId="{22EB47B6-4603-49C4-9D3A-7D10C4AC555D}" dt="2026-01-16T14:00:32.503" v="76" actId="2696"/>
      <pc:docMkLst>
        <pc:docMk/>
      </pc:docMkLst>
      <pc:sldChg chg="addSp delSp modSp add del mod">
        <pc:chgData name="Juan Tovar" userId="17232fbe-90c7-46d2-986a-158f286b5a4e" providerId="ADAL" clId="{22EB47B6-4603-49C4-9D3A-7D10C4AC555D}" dt="2026-01-15T15:04:25.581" v="75" actId="1076"/>
        <pc:sldMkLst>
          <pc:docMk/>
          <pc:sldMk cId="0" sldId="256"/>
        </pc:sldMkLst>
        <pc:spChg chg="mod">
          <ac:chgData name="Juan Tovar" userId="17232fbe-90c7-46d2-986a-158f286b5a4e" providerId="ADAL" clId="{22EB47B6-4603-49C4-9D3A-7D10C4AC555D}" dt="2026-01-15T15:02:58.836" v="36" actId="1036"/>
          <ac:spMkLst>
            <pc:docMk/>
            <pc:sldMk cId="0" sldId="256"/>
            <ac:spMk id="3" creationId="{00000000-0000-0000-0000-000000000000}"/>
          </ac:spMkLst>
        </pc:spChg>
        <pc:spChg chg="del mod">
          <ac:chgData name="Juan Tovar" userId="17232fbe-90c7-46d2-986a-158f286b5a4e" providerId="ADAL" clId="{22EB47B6-4603-49C4-9D3A-7D10C4AC555D}" dt="2026-01-15T15:04:15.008" v="72" actId="478"/>
          <ac:spMkLst>
            <pc:docMk/>
            <pc:sldMk cId="0" sldId="256"/>
            <ac:spMk id="4" creationId="{00000000-0000-0000-0000-000000000000}"/>
          </ac:spMkLst>
        </pc:spChg>
        <pc:picChg chg="add mod">
          <ac:chgData name="Juan Tovar" userId="17232fbe-90c7-46d2-986a-158f286b5a4e" providerId="ADAL" clId="{22EB47B6-4603-49C4-9D3A-7D10C4AC555D}" dt="2026-01-15T15:04:25.581" v="75" actId="1076"/>
          <ac:picMkLst>
            <pc:docMk/>
            <pc:sldMk cId="0" sldId="256"/>
            <ac:picMk id="1026" creationId="{374950B8-2791-D2B6-0DAB-8DAEB49DD9D6}"/>
          </ac:picMkLst>
        </pc:picChg>
      </pc:sldChg>
      <pc:sldChg chg="del">
        <pc:chgData name="Juan Tovar" userId="17232fbe-90c7-46d2-986a-158f286b5a4e" providerId="ADAL" clId="{22EB47B6-4603-49C4-9D3A-7D10C4AC555D}" dt="2026-01-16T14:00:32.503" v="76" actId="2696"/>
        <pc:sldMkLst>
          <pc:docMk/>
          <pc:sldMk cId="0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19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355AD-FC28-9663-B5B6-DFDDE6115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B5CB1-D70A-4603-B83B-FE14FA42F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A481DB-0542-AB46-1139-267CB0C64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1A57D-0652-FEAC-7F56-E78BE8D51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0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B07C-A3D2-9E83-6E16-69DE12EA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99F76B-F2B4-AF32-400B-3671BF1B8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39A161-9E6D-A786-A01E-045EB8D4C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7951B-348E-54D4-67B5-CBABB6FAA5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72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49990-E8AC-C355-6428-BECE1FEEC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7CD30-A656-A8F5-F411-C04B4F7E2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AC2F8-86BD-7651-0033-4DF8615BB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E471C-D669-1806-96E3-96805FB8CD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5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2FC7D-8775-9C83-1653-581747B1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DC22E9-63AD-20C9-8044-293BA6F2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5A018C-D13D-83FF-935C-D46032EB4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84A6A-5716-648E-B92B-5CDAFCF545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4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s-CO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736595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00"/>
              </a:lnSpc>
            </a:pPr>
            <a:r>
              <a:rPr lang="es-CO" sz="4450" b="1">
                <a:solidFill>
                  <a:srgbClr val="2E3C4E"/>
                </a:solidFill>
                <a:latin typeface="Barlow Bold"/>
                <a:ea typeface="Barlow Bold" pitchFamily="34" charset="-122"/>
                <a:cs typeface="Barlow Bold" pitchFamily="34" charset="-120"/>
              </a:rPr>
              <a:t>Un poco de Historia sobre</a:t>
            </a:r>
            <a:r>
              <a:rPr lang="es-CO" sz="4450" b="1" noProof="0">
                <a:solidFill>
                  <a:srgbClr val="2E3C4E"/>
                </a:solidFill>
                <a:latin typeface="Barlow Bold"/>
                <a:ea typeface="Barlow Bold" pitchFamily="34" charset="-122"/>
                <a:cs typeface="Barlow Bold" pitchFamily="34" charset="-120"/>
              </a:rPr>
              <a:t> Ciberseguridad</a:t>
            </a:r>
            <a:endParaRPr lang="es-CO" sz="4450" noProof="0">
              <a:latin typeface="Barlow Bol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4950B8-2791-D2B6-0DAB-8DAEB49D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0" y="3570269"/>
            <a:ext cx="8051087" cy="22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58309" y="866328"/>
            <a:ext cx="958179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s-CO" sz="44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Buenas Prácticas de Seguridad Digital</a:t>
            </a:r>
            <a:endParaRPr lang="es-CO" sz="4450" noProof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309" y="2662238"/>
            <a:ext cx="541615" cy="54161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70673" y="27908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Contraseñas Fuertes</a:t>
            </a:r>
            <a:endParaRPr lang="es-CO" sz="2200" noProof="0"/>
          </a:p>
        </p:txBody>
      </p:sp>
      <p:sp>
        <p:nvSpPr>
          <p:cNvPr id="7" name="Text 4"/>
          <p:cNvSpPr/>
          <p:nvPr/>
        </p:nvSpPr>
        <p:spPr>
          <a:xfrm>
            <a:off x="1570673" y="3276957"/>
            <a:ext cx="337839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Crear y gestionar contraseñas robustas usando frases memorables o gestores de contraseñas.</a:t>
            </a:r>
            <a:endParaRPr lang="es-CO" sz="1700" noProof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9819" y="2662238"/>
            <a:ext cx="541615" cy="54161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032183" y="27908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Correo Corporativo</a:t>
            </a:r>
            <a:endParaRPr lang="es-CO" sz="2200" noProof="0"/>
          </a:p>
        </p:txBody>
      </p:sp>
      <p:sp>
        <p:nvSpPr>
          <p:cNvPr id="10" name="Text 6"/>
          <p:cNvSpPr/>
          <p:nvPr/>
        </p:nvSpPr>
        <p:spPr>
          <a:xfrm>
            <a:off x="6032183" y="3276957"/>
            <a:ext cx="337839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Uso adecuado del correo, identificación de archivos sospechosos y verificación de remitentes.</a:t>
            </a:r>
            <a:endParaRPr lang="es-CO" sz="1700" noProof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1329" y="2662238"/>
            <a:ext cx="541615" cy="54161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493693" y="27908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Navegación Segura</a:t>
            </a:r>
            <a:endParaRPr lang="es-CO" sz="2200" noProof="0"/>
          </a:p>
        </p:txBody>
      </p:sp>
      <p:sp>
        <p:nvSpPr>
          <p:cNvPr id="13" name="Text 8"/>
          <p:cNvSpPr/>
          <p:nvPr/>
        </p:nvSpPr>
        <p:spPr>
          <a:xfrm>
            <a:off x="10493693" y="3276957"/>
            <a:ext cx="337839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Evitar sitios no confiables, verificar certificados SSL y mantener navegadores actualizados.</a:t>
            </a:r>
            <a:endParaRPr lang="es-CO" sz="1700" noProof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309" y="5097066"/>
            <a:ext cx="541615" cy="54161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570673" y="522565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Actualizaciones</a:t>
            </a:r>
            <a:endParaRPr lang="es-CO" sz="2200" noProof="0"/>
          </a:p>
        </p:txBody>
      </p:sp>
      <p:sp>
        <p:nvSpPr>
          <p:cNvPr id="16" name="Text 10"/>
          <p:cNvSpPr/>
          <p:nvPr/>
        </p:nvSpPr>
        <p:spPr>
          <a:xfrm>
            <a:off x="1570673" y="5711785"/>
            <a:ext cx="337839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Mantener sistemas y aplicaciones actualizadas para cerrar vulnerabilidades conocidas.</a:t>
            </a:r>
            <a:endParaRPr lang="es-CO" sz="1700" noProof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19819" y="5097066"/>
            <a:ext cx="541615" cy="54161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032183" y="522565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Bloqueo de Pantalla</a:t>
            </a:r>
            <a:endParaRPr lang="es-CO" sz="2200" noProof="0"/>
          </a:p>
        </p:txBody>
      </p:sp>
      <p:sp>
        <p:nvSpPr>
          <p:cNvPr id="19" name="Text 12"/>
          <p:cNvSpPr/>
          <p:nvPr/>
        </p:nvSpPr>
        <p:spPr>
          <a:xfrm>
            <a:off x="6032183" y="5711785"/>
            <a:ext cx="3378398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Activar bloqueo automático y no compartir equipos ni credenciales con terceros.</a:t>
            </a:r>
            <a:endParaRPr lang="es-CO" sz="1700" noProof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210EF1C-E335-97A7-BE78-595273171E98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904292" y="667822"/>
            <a:ext cx="7418903" cy="435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s-CO" sz="270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Dispositivos, Redes y Protección de Información</a:t>
            </a:r>
            <a:endParaRPr lang="es-CO" sz="2700" noProof="0"/>
          </a:p>
        </p:txBody>
      </p:sp>
      <p:sp>
        <p:nvSpPr>
          <p:cNvPr id="5" name="Shape 3"/>
          <p:cNvSpPr/>
          <p:nvPr/>
        </p:nvSpPr>
        <p:spPr>
          <a:xfrm>
            <a:off x="2904292" y="1302425"/>
            <a:ext cx="2852261" cy="1625798"/>
          </a:xfrm>
          <a:prstGeom prst="roundRect">
            <a:avLst>
              <a:gd name="adj" fmla="val 12225"/>
            </a:avLst>
          </a:prstGeom>
          <a:solidFill>
            <a:srgbClr val="FFFFFF"/>
          </a:solidFill>
          <a:ln w="1524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6" name="Shape 4"/>
          <p:cNvSpPr/>
          <p:nvPr/>
        </p:nvSpPr>
        <p:spPr>
          <a:xfrm>
            <a:off x="2919532" y="1317665"/>
            <a:ext cx="2821781" cy="397431"/>
          </a:xfrm>
          <a:prstGeom prst="roundRect">
            <a:avLst>
              <a:gd name="adj" fmla="val 45407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s-CO" noProof="0"/>
          </a:p>
        </p:txBody>
      </p:sp>
      <p:sp>
        <p:nvSpPr>
          <p:cNvPr id="7" name="Text 5"/>
          <p:cNvSpPr/>
          <p:nvPr/>
        </p:nvSpPr>
        <p:spPr>
          <a:xfrm>
            <a:off x="4231005" y="1388388"/>
            <a:ext cx="198715" cy="248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s-CO" sz="15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s-CO" sz="1550" noProof="0"/>
          </a:p>
        </p:txBody>
      </p:sp>
      <p:sp>
        <p:nvSpPr>
          <p:cNvPr id="8" name="Text 6"/>
          <p:cNvSpPr/>
          <p:nvPr/>
        </p:nvSpPr>
        <p:spPr>
          <a:xfrm>
            <a:off x="3051929" y="1847493"/>
            <a:ext cx="2090976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s-CO" sz="13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Uso Seguro de Dispositivos</a:t>
            </a:r>
            <a:endParaRPr lang="es-CO" sz="1350" noProof="0"/>
          </a:p>
        </p:txBody>
      </p:sp>
      <p:sp>
        <p:nvSpPr>
          <p:cNvPr id="9" name="Text 7"/>
          <p:cNvSpPr/>
          <p:nvPr/>
        </p:nvSpPr>
        <p:spPr>
          <a:xfrm>
            <a:off x="3051929" y="2144792"/>
            <a:ext cx="2556986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s-CO" sz="10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Seguridad en móviles, evitar redes </a:t>
            </a:r>
            <a:r>
              <a:rPr lang="es-CO" sz="1000" noProof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</a:t>
            </a:r>
            <a:r>
              <a:rPr lang="es-CO" sz="10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-Fi públicas sin VPN, políticas BYOD y no compartir credenciales.</a:t>
            </a:r>
            <a:endParaRPr lang="es-CO" sz="1000" noProof="0"/>
          </a:p>
        </p:txBody>
      </p:sp>
      <p:sp>
        <p:nvSpPr>
          <p:cNvPr id="10" name="Shape 8"/>
          <p:cNvSpPr/>
          <p:nvPr/>
        </p:nvSpPr>
        <p:spPr>
          <a:xfrm>
            <a:off x="5888950" y="1302425"/>
            <a:ext cx="2852261" cy="1625798"/>
          </a:xfrm>
          <a:prstGeom prst="roundRect">
            <a:avLst>
              <a:gd name="adj" fmla="val 12225"/>
            </a:avLst>
          </a:prstGeom>
          <a:solidFill>
            <a:srgbClr val="FFFFFF"/>
          </a:solidFill>
          <a:ln w="1524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11" name="Shape 9"/>
          <p:cNvSpPr/>
          <p:nvPr/>
        </p:nvSpPr>
        <p:spPr>
          <a:xfrm>
            <a:off x="5904190" y="1317665"/>
            <a:ext cx="2821781" cy="397431"/>
          </a:xfrm>
          <a:prstGeom prst="roundRect">
            <a:avLst>
              <a:gd name="adj" fmla="val 45407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s-CO" noProof="0"/>
          </a:p>
        </p:txBody>
      </p:sp>
      <p:sp>
        <p:nvSpPr>
          <p:cNvPr id="12" name="Text 10"/>
          <p:cNvSpPr/>
          <p:nvPr/>
        </p:nvSpPr>
        <p:spPr>
          <a:xfrm>
            <a:off x="7215664" y="1388388"/>
            <a:ext cx="198715" cy="248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s-CO" sz="15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s-CO" sz="1550" noProof="0"/>
          </a:p>
        </p:txBody>
      </p:sp>
      <p:sp>
        <p:nvSpPr>
          <p:cNvPr id="13" name="Text 11"/>
          <p:cNvSpPr/>
          <p:nvPr/>
        </p:nvSpPr>
        <p:spPr>
          <a:xfrm>
            <a:off x="6036588" y="1847493"/>
            <a:ext cx="2195036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s-CO" sz="13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Clasificación de Información</a:t>
            </a:r>
            <a:endParaRPr lang="es-CO" sz="1350" noProof="0"/>
          </a:p>
        </p:txBody>
      </p:sp>
      <p:sp>
        <p:nvSpPr>
          <p:cNvPr id="14" name="Text 12"/>
          <p:cNvSpPr/>
          <p:nvPr/>
        </p:nvSpPr>
        <p:spPr>
          <a:xfrm>
            <a:off x="6036588" y="2144792"/>
            <a:ext cx="2556986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s-CO" sz="10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Manejo de documentos sensibles: envío seguro, almacenamiento encriptado y destrucción adecuada.</a:t>
            </a:r>
            <a:endParaRPr lang="es-CO" sz="1000" noProof="0"/>
          </a:p>
        </p:txBody>
      </p:sp>
      <p:sp>
        <p:nvSpPr>
          <p:cNvPr id="15" name="Shape 13"/>
          <p:cNvSpPr/>
          <p:nvPr/>
        </p:nvSpPr>
        <p:spPr>
          <a:xfrm>
            <a:off x="8873609" y="1302425"/>
            <a:ext cx="2852380" cy="1625798"/>
          </a:xfrm>
          <a:prstGeom prst="roundRect">
            <a:avLst>
              <a:gd name="adj" fmla="val 12225"/>
            </a:avLst>
          </a:prstGeom>
          <a:solidFill>
            <a:srgbClr val="FFFFFF"/>
          </a:solidFill>
          <a:ln w="1524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16" name="Shape 14"/>
          <p:cNvSpPr/>
          <p:nvPr/>
        </p:nvSpPr>
        <p:spPr>
          <a:xfrm>
            <a:off x="8888849" y="1317665"/>
            <a:ext cx="2821900" cy="397431"/>
          </a:xfrm>
          <a:prstGeom prst="roundRect">
            <a:avLst>
              <a:gd name="adj" fmla="val 45407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es-CO" noProof="0"/>
          </a:p>
        </p:txBody>
      </p:sp>
      <p:sp>
        <p:nvSpPr>
          <p:cNvPr id="17" name="Text 15"/>
          <p:cNvSpPr/>
          <p:nvPr/>
        </p:nvSpPr>
        <p:spPr>
          <a:xfrm>
            <a:off x="10200442" y="1388388"/>
            <a:ext cx="198715" cy="248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s-CO" sz="15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s-CO" sz="1550" noProof="0"/>
          </a:p>
        </p:txBody>
      </p:sp>
      <p:sp>
        <p:nvSpPr>
          <p:cNvPr id="18" name="Text 16"/>
          <p:cNvSpPr/>
          <p:nvPr/>
        </p:nvSpPr>
        <p:spPr>
          <a:xfrm>
            <a:off x="9021247" y="1847493"/>
            <a:ext cx="1743432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s-CO" sz="13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Servicios en la Nube</a:t>
            </a:r>
            <a:endParaRPr lang="es-CO" sz="1350" noProof="0"/>
          </a:p>
        </p:txBody>
      </p:sp>
      <p:sp>
        <p:nvSpPr>
          <p:cNvPr id="19" name="Text 17"/>
          <p:cNvSpPr/>
          <p:nvPr/>
        </p:nvSpPr>
        <p:spPr>
          <a:xfrm>
            <a:off x="9021247" y="2144792"/>
            <a:ext cx="2557105" cy="635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s-CO" sz="10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Uso seguro de plataformas </a:t>
            </a:r>
            <a:r>
              <a:rPr lang="es-CO" sz="1000" noProof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cloud</a:t>
            </a:r>
            <a:r>
              <a:rPr lang="es-CO" sz="10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configuración de permisos y encriptación básica de datos.</a:t>
            </a:r>
            <a:endParaRPr lang="es-CO" sz="1000" noProof="0"/>
          </a:p>
        </p:txBody>
      </p:sp>
      <p:sp>
        <p:nvSpPr>
          <p:cNvPr id="20" name="Shape 18"/>
          <p:cNvSpPr/>
          <p:nvPr/>
        </p:nvSpPr>
        <p:spPr>
          <a:xfrm>
            <a:off x="2904292" y="3143395"/>
            <a:ext cx="8821698" cy="24170"/>
          </a:xfrm>
          <a:prstGeom prst="rect">
            <a:avLst/>
          </a:prstGeom>
          <a:solidFill>
            <a:srgbClr val="384653">
              <a:alpha val="50000"/>
            </a:srgbClr>
          </a:solidFill>
          <a:ln/>
        </p:spPr>
        <p:txBody>
          <a:bodyPr/>
          <a:lstStyle/>
          <a:p>
            <a:endParaRPr lang="es-CO" noProof="0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292" y="3465433"/>
            <a:ext cx="4249222" cy="4249222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7682984" y="3465433"/>
            <a:ext cx="4050506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s-CO" sz="10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 atacante puede interceptar datos en redes </a:t>
            </a:r>
            <a:r>
              <a:rPr lang="es-CO" sz="1000" noProof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</a:t>
            </a:r>
            <a:r>
              <a:rPr lang="es-CO" sz="10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-Fi públicas. Usa siempre VPN en conexiones no confiables.</a:t>
            </a:r>
            <a:endParaRPr lang="es-CO" sz="1000" noProof="0"/>
          </a:p>
        </p:txBody>
      </p:sp>
      <p:sp>
        <p:nvSpPr>
          <p:cNvPr id="23" name="Shape 20"/>
          <p:cNvSpPr/>
          <p:nvPr/>
        </p:nvSpPr>
        <p:spPr>
          <a:xfrm>
            <a:off x="7484269" y="3465433"/>
            <a:ext cx="15240" cy="423863"/>
          </a:xfrm>
          <a:prstGeom prst="rect">
            <a:avLst/>
          </a:prstGeom>
          <a:solidFill>
            <a:srgbClr val="75BAE6"/>
          </a:solidFill>
          <a:ln/>
        </p:spPr>
        <p:txBody>
          <a:bodyPr/>
          <a:lstStyle/>
          <a:p>
            <a:endParaRPr lang="es-CO" noProof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B214823-398A-EF92-8CA2-66F8DD797F1D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126123" y="1066681"/>
            <a:ext cx="7864554" cy="1202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s-CO" sz="37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Simulaciones de Ataque: Aprendizaje Práctico</a:t>
            </a:r>
            <a:endParaRPr lang="es-CO" sz="3750" noProof="0"/>
          </a:p>
        </p:txBody>
      </p:sp>
      <p:sp>
        <p:nvSpPr>
          <p:cNvPr id="6" name="Shape 3"/>
          <p:cNvSpPr/>
          <p:nvPr/>
        </p:nvSpPr>
        <p:spPr>
          <a:xfrm>
            <a:off x="6331744" y="2543651"/>
            <a:ext cx="22860" cy="5035629"/>
          </a:xfrm>
          <a:prstGeom prst="roundRect">
            <a:avLst>
              <a:gd name="adj" fmla="val 1199532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CO" noProof="0"/>
          </a:p>
        </p:txBody>
      </p:sp>
      <p:sp>
        <p:nvSpPr>
          <p:cNvPr id="7" name="Shape 4"/>
          <p:cNvSpPr/>
          <p:nvPr/>
        </p:nvSpPr>
        <p:spPr>
          <a:xfrm>
            <a:off x="6514505" y="2737842"/>
            <a:ext cx="548402" cy="22860"/>
          </a:xfrm>
          <a:prstGeom prst="roundRect">
            <a:avLst>
              <a:gd name="adj" fmla="val 1199532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CO" noProof="0"/>
          </a:p>
        </p:txBody>
      </p:sp>
      <p:sp>
        <p:nvSpPr>
          <p:cNvPr id="8" name="Shape 5"/>
          <p:cNvSpPr/>
          <p:nvPr/>
        </p:nvSpPr>
        <p:spPr>
          <a:xfrm>
            <a:off x="6126123" y="2543651"/>
            <a:ext cx="411242" cy="411242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9" name="Text 6"/>
          <p:cNvSpPr/>
          <p:nvPr/>
        </p:nvSpPr>
        <p:spPr>
          <a:xfrm>
            <a:off x="6187440" y="2568893"/>
            <a:ext cx="288608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s-CO" sz="22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s-CO" sz="2250" noProof="0"/>
          </a:p>
        </p:txBody>
      </p:sp>
      <p:sp>
        <p:nvSpPr>
          <p:cNvPr id="10" name="Text 7"/>
          <p:cNvSpPr/>
          <p:nvPr/>
        </p:nvSpPr>
        <p:spPr>
          <a:xfrm>
            <a:off x="7245787" y="2606397"/>
            <a:ext cx="2405301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s-CO" sz="18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Phishing Controlado</a:t>
            </a:r>
            <a:endParaRPr lang="es-CO" sz="1850" noProof="0"/>
          </a:p>
        </p:txBody>
      </p:sp>
      <p:sp>
        <p:nvSpPr>
          <p:cNvPr id="11" name="Text 8"/>
          <p:cNvSpPr/>
          <p:nvPr/>
        </p:nvSpPr>
        <p:spPr>
          <a:xfrm>
            <a:off x="7245787" y="3016687"/>
            <a:ext cx="6744891" cy="584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O" sz="14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Campaña simulada de correos fraudulentos para identificar vulnerabilidades del personal.</a:t>
            </a:r>
            <a:endParaRPr lang="es-CO" sz="1400" noProof="0"/>
          </a:p>
        </p:txBody>
      </p:sp>
      <p:sp>
        <p:nvSpPr>
          <p:cNvPr id="12" name="Shape 9"/>
          <p:cNvSpPr/>
          <p:nvPr/>
        </p:nvSpPr>
        <p:spPr>
          <a:xfrm>
            <a:off x="6514505" y="4161234"/>
            <a:ext cx="548402" cy="22860"/>
          </a:xfrm>
          <a:prstGeom prst="roundRect">
            <a:avLst>
              <a:gd name="adj" fmla="val 1199532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CO" noProof="0"/>
          </a:p>
        </p:txBody>
      </p:sp>
      <p:sp>
        <p:nvSpPr>
          <p:cNvPr id="13" name="Shape 10"/>
          <p:cNvSpPr/>
          <p:nvPr/>
        </p:nvSpPr>
        <p:spPr>
          <a:xfrm>
            <a:off x="6126123" y="3967043"/>
            <a:ext cx="411242" cy="411242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14" name="Text 11"/>
          <p:cNvSpPr/>
          <p:nvPr/>
        </p:nvSpPr>
        <p:spPr>
          <a:xfrm>
            <a:off x="6187440" y="3992285"/>
            <a:ext cx="288608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s-CO" sz="22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s-CO" sz="2250" noProof="0"/>
          </a:p>
        </p:txBody>
      </p:sp>
      <p:sp>
        <p:nvSpPr>
          <p:cNvPr id="15" name="Text 12"/>
          <p:cNvSpPr/>
          <p:nvPr/>
        </p:nvSpPr>
        <p:spPr>
          <a:xfrm>
            <a:off x="7245787" y="4029789"/>
            <a:ext cx="2405301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s-CO" sz="18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Ingeniería Social</a:t>
            </a:r>
            <a:endParaRPr lang="es-CO" sz="1850" noProof="0"/>
          </a:p>
        </p:txBody>
      </p:sp>
      <p:sp>
        <p:nvSpPr>
          <p:cNvPr id="16" name="Text 13"/>
          <p:cNvSpPr/>
          <p:nvPr/>
        </p:nvSpPr>
        <p:spPr>
          <a:xfrm>
            <a:off x="7245787" y="4440079"/>
            <a:ext cx="6744891" cy="584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O" sz="14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Simulación de llamadas fraudulentas para evaluar respuestas ante manipulación psicológica.</a:t>
            </a:r>
            <a:endParaRPr lang="es-CO" sz="1400" noProof="0"/>
          </a:p>
        </p:txBody>
      </p:sp>
      <p:sp>
        <p:nvSpPr>
          <p:cNvPr id="17" name="Shape 14"/>
          <p:cNvSpPr/>
          <p:nvPr/>
        </p:nvSpPr>
        <p:spPr>
          <a:xfrm>
            <a:off x="6514505" y="5584627"/>
            <a:ext cx="548402" cy="22860"/>
          </a:xfrm>
          <a:prstGeom prst="roundRect">
            <a:avLst>
              <a:gd name="adj" fmla="val 1199532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CO" noProof="0"/>
          </a:p>
        </p:txBody>
      </p:sp>
      <p:sp>
        <p:nvSpPr>
          <p:cNvPr id="18" name="Shape 15"/>
          <p:cNvSpPr/>
          <p:nvPr/>
        </p:nvSpPr>
        <p:spPr>
          <a:xfrm>
            <a:off x="6126123" y="5390436"/>
            <a:ext cx="411242" cy="411242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19" name="Text 16"/>
          <p:cNvSpPr/>
          <p:nvPr/>
        </p:nvSpPr>
        <p:spPr>
          <a:xfrm>
            <a:off x="6187440" y="5415677"/>
            <a:ext cx="288608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s-CO" sz="22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s-CO" sz="2250" noProof="0"/>
          </a:p>
        </p:txBody>
      </p:sp>
      <p:sp>
        <p:nvSpPr>
          <p:cNvPr id="20" name="Text 17"/>
          <p:cNvSpPr/>
          <p:nvPr/>
        </p:nvSpPr>
        <p:spPr>
          <a:xfrm>
            <a:off x="7245787" y="5453182"/>
            <a:ext cx="2405301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s-CO" sz="18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USB Malicioso</a:t>
            </a:r>
            <a:endParaRPr lang="es-CO" sz="1850" noProof="0"/>
          </a:p>
        </p:txBody>
      </p:sp>
      <p:sp>
        <p:nvSpPr>
          <p:cNvPr id="21" name="Text 18"/>
          <p:cNvSpPr/>
          <p:nvPr/>
        </p:nvSpPr>
        <p:spPr>
          <a:xfrm>
            <a:off x="7245787" y="5863471"/>
            <a:ext cx="6744891" cy="584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O" sz="14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Escenario conceptual sobre riesgos de dispositivos externos no verificados.</a:t>
            </a:r>
            <a:endParaRPr lang="es-CO" sz="1400" noProof="0"/>
          </a:p>
        </p:txBody>
      </p:sp>
      <p:sp>
        <p:nvSpPr>
          <p:cNvPr id="22" name="Shape 19"/>
          <p:cNvSpPr/>
          <p:nvPr/>
        </p:nvSpPr>
        <p:spPr>
          <a:xfrm>
            <a:off x="6514505" y="7008019"/>
            <a:ext cx="548402" cy="22860"/>
          </a:xfrm>
          <a:prstGeom prst="roundRect">
            <a:avLst>
              <a:gd name="adj" fmla="val 1199532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CO" noProof="0"/>
          </a:p>
        </p:txBody>
      </p:sp>
      <p:sp>
        <p:nvSpPr>
          <p:cNvPr id="23" name="Shape 20"/>
          <p:cNvSpPr/>
          <p:nvPr/>
        </p:nvSpPr>
        <p:spPr>
          <a:xfrm>
            <a:off x="6126123" y="6813828"/>
            <a:ext cx="411242" cy="411242"/>
          </a:xfrm>
          <a:prstGeom prst="roundRect">
            <a:avLst>
              <a:gd name="adj" fmla="val 6667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24" name="Text 21"/>
          <p:cNvSpPr/>
          <p:nvPr/>
        </p:nvSpPr>
        <p:spPr>
          <a:xfrm>
            <a:off x="6187440" y="6839069"/>
            <a:ext cx="288608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s-CO" sz="22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s-CO" sz="2250" noProof="0"/>
          </a:p>
        </p:txBody>
      </p:sp>
      <p:sp>
        <p:nvSpPr>
          <p:cNvPr id="25" name="Text 22"/>
          <p:cNvSpPr/>
          <p:nvPr/>
        </p:nvSpPr>
        <p:spPr>
          <a:xfrm>
            <a:off x="7245787" y="6876574"/>
            <a:ext cx="2405301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s-CO" sz="18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Análisis de Resultados</a:t>
            </a:r>
            <a:endParaRPr lang="es-CO" sz="1850" noProof="0"/>
          </a:p>
        </p:txBody>
      </p:sp>
      <p:sp>
        <p:nvSpPr>
          <p:cNvPr id="26" name="Text 23"/>
          <p:cNvSpPr/>
          <p:nvPr/>
        </p:nvSpPr>
        <p:spPr>
          <a:xfrm>
            <a:off x="7245787" y="7286863"/>
            <a:ext cx="674489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s-CO" sz="14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Revisión de errores comunes detectados y refuerzo de mejores prácticas.</a:t>
            </a:r>
            <a:endParaRPr lang="es-CO" sz="1400" noProof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6C93907-FF3D-A0D5-4F57-BBCAC0CC6A00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055043" y="1469588"/>
            <a:ext cx="8006715" cy="10691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s-CO" sz="33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Políticas Corporativas y Seguridad Personal</a:t>
            </a:r>
            <a:endParaRPr lang="es-CO" sz="3350" noProof="0"/>
          </a:p>
        </p:txBody>
      </p:sp>
      <p:sp>
        <p:nvSpPr>
          <p:cNvPr id="6" name="Text 3"/>
          <p:cNvSpPr/>
          <p:nvPr/>
        </p:nvSpPr>
        <p:spPr>
          <a:xfrm>
            <a:off x="6055043" y="2944892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200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Políticas Internas</a:t>
            </a:r>
            <a:endParaRPr lang="es-CO" sz="2000" noProof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43" y="3534608"/>
            <a:ext cx="81201" cy="812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98644" y="3448288"/>
            <a:ext cx="2210157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s-CO" sz="16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Contraseñas y Accesos</a:t>
            </a:r>
            <a:endParaRPr lang="es-CO" sz="1650" noProof="0"/>
          </a:p>
        </p:txBody>
      </p:sp>
      <p:sp>
        <p:nvSpPr>
          <p:cNvPr id="9" name="Text 5"/>
          <p:cNvSpPr/>
          <p:nvPr/>
        </p:nvSpPr>
        <p:spPr>
          <a:xfrm>
            <a:off x="6298644" y="3877985"/>
            <a:ext cx="3561517" cy="520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s-CO" sz="125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Políticas de creación, rotación y gestión de credenciales corporativas.</a:t>
            </a:r>
            <a:endParaRPr lang="es-CO" sz="1250" noProof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43" y="4809292"/>
            <a:ext cx="81201" cy="812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298644" y="4722971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s-CO" sz="16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Reporte de Incidentes</a:t>
            </a:r>
            <a:endParaRPr lang="es-CO" sz="1650" noProof="0"/>
          </a:p>
        </p:txBody>
      </p:sp>
      <p:sp>
        <p:nvSpPr>
          <p:cNvPr id="12" name="Text 7"/>
          <p:cNvSpPr/>
          <p:nvPr/>
        </p:nvSpPr>
        <p:spPr>
          <a:xfrm>
            <a:off x="6298644" y="5152668"/>
            <a:ext cx="3561517" cy="520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s-CO" sz="125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Proceso oficial para reportar correos sospechosos y actividades anómalas.</a:t>
            </a:r>
            <a:endParaRPr lang="es-CO" sz="1250" noProof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43" y="6083975"/>
            <a:ext cx="81201" cy="8120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98644" y="5997654"/>
            <a:ext cx="250507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s-CO" sz="16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Roles y Responsabilidades</a:t>
            </a:r>
            <a:endParaRPr lang="es-CO" sz="1650" noProof="0"/>
          </a:p>
        </p:txBody>
      </p:sp>
      <p:sp>
        <p:nvSpPr>
          <p:cNvPr id="15" name="Text 9"/>
          <p:cNvSpPr/>
          <p:nvPr/>
        </p:nvSpPr>
        <p:spPr>
          <a:xfrm>
            <a:off x="6298644" y="6427351"/>
            <a:ext cx="3561517" cy="520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s-CO" sz="125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Definición clara de obligaciones de cada colaborador en ciberseguridad.</a:t>
            </a:r>
            <a:endParaRPr lang="es-CO" sz="1250" noProof="0"/>
          </a:p>
        </p:txBody>
      </p:sp>
      <p:sp>
        <p:nvSpPr>
          <p:cNvPr id="16" name="Text 10"/>
          <p:cNvSpPr/>
          <p:nvPr/>
        </p:nvSpPr>
        <p:spPr>
          <a:xfrm>
            <a:off x="10264259" y="2944892"/>
            <a:ext cx="2565678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CO" sz="200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Vida Digital Personal</a:t>
            </a:r>
            <a:endParaRPr lang="es-CO" sz="2000" noProof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259" y="3534608"/>
            <a:ext cx="81201" cy="8120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0507861" y="3448288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s-CO" sz="16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Identidad Digital</a:t>
            </a:r>
            <a:endParaRPr lang="es-CO" sz="1650" noProof="0"/>
          </a:p>
        </p:txBody>
      </p:sp>
      <p:sp>
        <p:nvSpPr>
          <p:cNvPr id="19" name="Text 12"/>
          <p:cNvSpPr/>
          <p:nvPr/>
        </p:nvSpPr>
        <p:spPr>
          <a:xfrm>
            <a:off x="10507861" y="3877985"/>
            <a:ext cx="3561517" cy="520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s-CO" sz="125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Protección de huella digital y configuración de privacidad en redes sociales.</a:t>
            </a:r>
            <a:endParaRPr lang="es-CO" sz="1250" noProof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259" y="4809292"/>
            <a:ext cx="81201" cy="81201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10507861" y="4722971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s-CO" sz="16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Fraudes Cotidianos</a:t>
            </a:r>
            <a:endParaRPr lang="es-CO" sz="1650" noProof="0"/>
          </a:p>
        </p:txBody>
      </p:sp>
      <p:sp>
        <p:nvSpPr>
          <p:cNvPr id="22" name="Text 14"/>
          <p:cNvSpPr/>
          <p:nvPr/>
        </p:nvSpPr>
        <p:spPr>
          <a:xfrm>
            <a:off x="10507861" y="5152668"/>
            <a:ext cx="3561517" cy="520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s-CO" sz="125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Reconocimiento de estafas comunes en compras online y servicios digitales.</a:t>
            </a:r>
            <a:endParaRPr lang="es-CO" sz="1250" noProof="0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259" y="6083975"/>
            <a:ext cx="81201" cy="81201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10507861" y="5997654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s-CO" sz="16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Protección Familiar</a:t>
            </a:r>
            <a:endParaRPr lang="es-CO" sz="1650" noProof="0"/>
          </a:p>
        </p:txBody>
      </p:sp>
      <p:sp>
        <p:nvSpPr>
          <p:cNvPr id="25" name="Text 16"/>
          <p:cNvSpPr/>
          <p:nvPr/>
        </p:nvSpPr>
        <p:spPr>
          <a:xfrm>
            <a:off x="10507861" y="6427351"/>
            <a:ext cx="3561517" cy="520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s-CO" sz="125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Buenas prácticas para niños y adultos mayores en el uso de tecnología.</a:t>
            </a:r>
            <a:endParaRPr lang="es-CO" sz="1250" noProof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AB864A7-1ED4-42A9-70B3-7AE278BA72F5}"/>
              </a:ext>
            </a:extLst>
          </p:cNvPr>
          <p:cNvSpPr/>
          <p:nvPr/>
        </p:nvSpPr>
        <p:spPr>
          <a:xfrm>
            <a:off x="12873519" y="7702035"/>
            <a:ext cx="1623317" cy="414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8309" y="1163241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s-CO" sz="44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Introducción a la Ciberseguridad</a:t>
            </a:r>
            <a:endParaRPr lang="es-CO" sz="4450" noProof="0"/>
          </a:p>
        </p:txBody>
      </p:sp>
      <p:sp>
        <p:nvSpPr>
          <p:cNvPr id="6" name="Text 3"/>
          <p:cNvSpPr/>
          <p:nvPr/>
        </p:nvSpPr>
        <p:spPr>
          <a:xfrm>
            <a:off x="758309" y="3130153"/>
            <a:ext cx="337232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¿Qué es la ciberseguridad?</a:t>
            </a:r>
            <a:endParaRPr lang="es-CO" sz="2200" noProof="0"/>
          </a:p>
        </p:txBody>
      </p:sp>
      <p:sp>
        <p:nvSpPr>
          <p:cNvPr id="7" name="Text 4"/>
          <p:cNvSpPr/>
          <p:nvPr/>
        </p:nvSpPr>
        <p:spPr>
          <a:xfrm>
            <a:off x="758309" y="3702963"/>
            <a:ext cx="3549372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Conjunto de prácticas y tecnologías para proteger sistemas, redes y datos frente a ataques y accesos no autorizados.</a:t>
            </a:r>
            <a:endParaRPr lang="es-CO" sz="1700" noProof="0"/>
          </a:p>
        </p:txBody>
      </p:sp>
      <p:sp>
        <p:nvSpPr>
          <p:cNvPr id="8" name="Text 5"/>
          <p:cNvSpPr/>
          <p:nvPr/>
        </p:nvSpPr>
        <p:spPr>
          <a:xfrm>
            <a:off x="758309" y="5631418"/>
            <a:ext cx="3549372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Como cerraduras y alarmas para tu casa digital: contraseñas seguras, antivirus, copias de seguridad y educación del usuario.</a:t>
            </a:r>
            <a:endParaRPr lang="es-CO" sz="1700" noProof="0"/>
          </a:p>
        </p:txBody>
      </p:sp>
      <p:sp>
        <p:nvSpPr>
          <p:cNvPr id="9" name="Text 6"/>
          <p:cNvSpPr/>
          <p:nvPr/>
        </p:nvSpPr>
        <p:spPr>
          <a:xfrm>
            <a:off x="4843939" y="313015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Amenazas principales</a:t>
            </a:r>
            <a:endParaRPr lang="es-CO" sz="2200" noProof="0"/>
          </a:p>
        </p:txBody>
      </p:sp>
      <p:sp>
        <p:nvSpPr>
          <p:cNvPr id="10" name="Text 7"/>
          <p:cNvSpPr/>
          <p:nvPr/>
        </p:nvSpPr>
        <p:spPr>
          <a:xfrm>
            <a:off x="4843939" y="3702963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Malware: programas que dañan o roban</a:t>
            </a:r>
            <a:endParaRPr lang="es-CO" sz="1700" noProof="0"/>
          </a:p>
        </p:txBody>
      </p:sp>
      <p:sp>
        <p:nvSpPr>
          <p:cNvPr id="11" name="Text 8"/>
          <p:cNvSpPr/>
          <p:nvPr/>
        </p:nvSpPr>
        <p:spPr>
          <a:xfrm>
            <a:off x="4843939" y="4472107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Phishing: mensajes falsos para engañar</a:t>
            </a:r>
            <a:endParaRPr lang="es-CO" sz="1700" noProof="0"/>
          </a:p>
        </p:txBody>
      </p:sp>
      <p:sp>
        <p:nvSpPr>
          <p:cNvPr id="12" name="Text 9"/>
          <p:cNvSpPr/>
          <p:nvPr/>
        </p:nvSpPr>
        <p:spPr>
          <a:xfrm>
            <a:off x="4843939" y="5241250"/>
            <a:ext cx="35493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Ransomware: secuestro de archivos</a:t>
            </a:r>
            <a:endParaRPr lang="es-CO" sz="1700" noProof="0"/>
          </a:p>
        </p:txBody>
      </p:sp>
      <p:sp>
        <p:nvSpPr>
          <p:cNvPr id="13" name="Text 10"/>
          <p:cNvSpPr/>
          <p:nvPr/>
        </p:nvSpPr>
        <p:spPr>
          <a:xfrm>
            <a:off x="4843939" y="6010394"/>
            <a:ext cx="35493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DoS: saturación de sistemas</a:t>
            </a:r>
            <a:endParaRPr lang="es-CO" sz="1700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738783"/>
            <a:ext cx="2608421" cy="422315"/>
          </a:xfrm>
          <a:prstGeom prst="roundRect">
            <a:avLst>
              <a:gd name="adj" fmla="val 61564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3" name="Text 1"/>
          <p:cNvSpPr/>
          <p:nvPr/>
        </p:nvSpPr>
        <p:spPr>
          <a:xfrm>
            <a:off x="895826" y="811292"/>
            <a:ext cx="233338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s-CO" sz="1350" noProof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RIESGOS EMPRESARIALES</a:t>
            </a:r>
            <a:endParaRPr lang="es-CO" sz="1350" noProof="0"/>
          </a:p>
        </p:txBody>
      </p:sp>
      <p:sp>
        <p:nvSpPr>
          <p:cNvPr id="4" name="Text 2"/>
          <p:cNvSpPr/>
          <p:nvPr/>
        </p:nvSpPr>
        <p:spPr>
          <a:xfrm>
            <a:off x="758309" y="1247656"/>
            <a:ext cx="789955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s-CO" sz="44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Principales Vectores de Ataque</a:t>
            </a:r>
            <a:endParaRPr lang="es-CO" sz="4450" noProof="0"/>
          </a:p>
        </p:txBody>
      </p:sp>
      <p:sp>
        <p:nvSpPr>
          <p:cNvPr id="5" name="Shape 3"/>
          <p:cNvSpPr/>
          <p:nvPr/>
        </p:nvSpPr>
        <p:spPr>
          <a:xfrm>
            <a:off x="758309" y="2285286"/>
            <a:ext cx="6448544" cy="2494478"/>
          </a:xfrm>
          <a:prstGeom prst="roundRect">
            <a:avLst>
              <a:gd name="adj" fmla="val 1302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04" y="2509480"/>
            <a:ext cx="649962" cy="649962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217" y="2688193"/>
            <a:ext cx="292418" cy="2924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2504" y="337601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Phishing</a:t>
            </a:r>
            <a:endParaRPr lang="es-CO" sz="2200" noProof="0"/>
          </a:p>
        </p:txBody>
      </p:sp>
      <p:sp>
        <p:nvSpPr>
          <p:cNvPr id="9" name="Text 5"/>
          <p:cNvSpPr/>
          <p:nvPr/>
        </p:nvSpPr>
        <p:spPr>
          <a:xfrm>
            <a:off x="982504" y="3862149"/>
            <a:ext cx="60001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Correos falsos que roban credenciales. Ejemplo: mensaje del banco solicitando actualizar datos.</a:t>
            </a:r>
            <a:endParaRPr lang="es-CO" sz="1700" noProof="0"/>
          </a:p>
        </p:txBody>
      </p:sp>
      <p:sp>
        <p:nvSpPr>
          <p:cNvPr id="10" name="Shape 6"/>
          <p:cNvSpPr/>
          <p:nvPr/>
        </p:nvSpPr>
        <p:spPr>
          <a:xfrm>
            <a:off x="7423428" y="2285286"/>
            <a:ext cx="6448663" cy="2494478"/>
          </a:xfrm>
          <a:prstGeom prst="roundRect">
            <a:avLst>
              <a:gd name="adj" fmla="val 1302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623" y="2509480"/>
            <a:ext cx="649962" cy="649962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6335" y="2688193"/>
            <a:ext cx="292418" cy="29241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647623" y="337601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Malware</a:t>
            </a:r>
            <a:endParaRPr lang="es-CO" sz="2200" noProof="0"/>
          </a:p>
        </p:txBody>
      </p:sp>
      <p:sp>
        <p:nvSpPr>
          <p:cNvPr id="14" name="Text 8"/>
          <p:cNvSpPr/>
          <p:nvPr/>
        </p:nvSpPr>
        <p:spPr>
          <a:xfrm>
            <a:off x="7647623" y="3862149"/>
            <a:ext cx="60002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Archivos adjuntos que instalan programas maliciosos y capturan información sensible.</a:t>
            </a:r>
            <a:endParaRPr lang="es-CO" sz="1700" noProof="0"/>
          </a:p>
        </p:txBody>
      </p:sp>
      <p:sp>
        <p:nvSpPr>
          <p:cNvPr id="15" name="Shape 9"/>
          <p:cNvSpPr/>
          <p:nvPr/>
        </p:nvSpPr>
        <p:spPr>
          <a:xfrm>
            <a:off x="758309" y="4996339"/>
            <a:ext cx="6448544" cy="2494478"/>
          </a:xfrm>
          <a:prstGeom prst="roundRect">
            <a:avLst>
              <a:gd name="adj" fmla="val 1302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504" y="5220533"/>
            <a:ext cx="649962" cy="649962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1217" y="5399246"/>
            <a:ext cx="292418" cy="29241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82504" y="608707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Ransomware</a:t>
            </a:r>
            <a:endParaRPr lang="es-CO" sz="2200" noProof="0"/>
          </a:p>
        </p:txBody>
      </p:sp>
      <p:sp>
        <p:nvSpPr>
          <p:cNvPr id="19" name="Text 11"/>
          <p:cNvSpPr/>
          <p:nvPr/>
        </p:nvSpPr>
        <p:spPr>
          <a:xfrm>
            <a:off x="982504" y="6573203"/>
            <a:ext cx="60001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Cifrado de archivos con exigencia de pago. Paraliza operaciones completamente.</a:t>
            </a:r>
            <a:endParaRPr lang="es-CO" sz="1700" noProof="0"/>
          </a:p>
        </p:txBody>
      </p:sp>
      <p:sp>
        <p:nvSpPr>
          <p:cNvPr id="20" name="Shape 12"/>
          <p:cNvSpPr/>
          <p:nvPr/>
        </p:nvSpPr>
        <p:spPr>
          <a:xfrm>
            <a:off x="7423428" y="4996339"/>
            <a:ext cx="6448663" cy="2494478"/>
          </a:xfrm>
          <a:prstGeom prst="roundRect">
            <a:avLst>
              <a:gd name="adj" fmla="val 13029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7623" y="5220533"/>
            <a:ext cx="649962" cy="649962"/>
          </a:xfrm>
          <a:prstGeom prst="rect">
            <a:avLst/>
          </a:prstGeom>
        </p:spPr>
      </p:pic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26335" y="5399246"/>
            <a:ext cx="292418" cy="292418"/>
          </a:xfrm>
          <a:prstGeom prst="rect">
            <a:avLst/>
          </a:prstGeom>
        </p:spPr>
      </p:pic>
      <p:sp>
        <p:nvSpPr>
          <p:cNvPr id="23" name="Text 13"/>
          <p:cNvSpPr/>
          <p:nvPr/>
        </p:nvSpPr>
        <p:spPr>
          <a:xfrm>
            <a:off x="7647623" y="608707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CO" sz="22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Fugas de Datos</a:t>
            </a:r>
            <a:endParaRPr lang="es-CO" sz="2200" noProof="0"/>
          </a:p>
        </p:txBody>
      </p:sp>
      <p:sp>
        <p:nvSpPr>
          <p:cNvPr id="24" name="Text 14"/>
          <p:cNvSpPr/>
          <p:nvPr/>
        </p:nvSpPr>
        <p:spPr>
          <a:xfrm>
            <a:off x="7647623" y="6573203"/>
            <a:ext cx="60002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s-CO" sz="17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Pérdida de información confidencial por errores humanos o ataques dirigidos.</a:t>
            </a:r>
            <a:endParaRPr lang="es-CO" sz="1700" noProof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DCFEE8-9AD6-1310-FB86-CF0DDCCB16CC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9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8151" y="527804"/>
            <a:ext cx="7800499" cy="1262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s-CO" sz="39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El Factor Humano: Principal Vector de Ataque</a:t>
            </a:r>
            <a:endParaRPr lang="es-CO" sz="3950" noProof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151" y="2078474"/>
            <a:ext cx="959763" cy="14287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09842" y="2270403"/>
            <a:ext cx="2525673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s-CO" sz="19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Ingeniería Social</a:t>
            </a:r>
            <a:endParaRPr lang="es-CO" sz="1950" noProof="0"/>
          </a:p>
        </p:txBody>
      </p:sp>
      <p:sp>
        <p:nvSpPr>
          <p:cNvPr id="6" name="Text 2"/>
          <p:cNvSpPr/>
          <p:nvPr/>
        </p:nvSpPr>
        <p:spPr>
          <a:xfrm>
            <a:off x="7309842" y="2701171"/>
            <a:ext cx="6648807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5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Manipulación psicológica mediante </a:t>
            </a:r>
            <a:r>
              <a:rPr lang="es-CO" sz="1500" b="1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phishing, </a:t>
            </a:r>
            <a:r>
              <a:rPr lang="es-CO" sz="1500" b="1" noProof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vishing</a:t>
            </a:r>
            <a:r>
              <a:rPr lang="es-CO" sz="1500" b="1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y </a:t>
            </a:r>
            <a:r>
              <a:rPr lang="es-CO" sz="1500" b="1" noProof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smishing</a:t>
            </a:r>
            <a:r>
              <a:rPr lang="es-CO" sz="1500" b="1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s-CO" sz="15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para obtener información.</a:t>
            </a:r>
            <a:endParaRPr lang="es-CO" sz="1500" noProof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151" y="3507224"/>
            <a:ext cx="959763" cy="142875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09842" y="3699153"/>
            <a:ext cx="2525673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s-CO" sz="19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Errores Involuntarios</a:t>
            </a:r>
            <a:endParaRPr lang="es-CO" sz="1950" noProof="0"/>
          </a:p>
        </p:txBody>
      </p:sp>
      <p:sp>
        <p:nvSpPr>
          <p:cNvPr id="9" name="Text 4"/>
          <p:cNvSpPr/>
          <p:nvPr/>
        </p:nvSpPr>
        <p:spPr>
          <a:xfrm>
            <a:off x="7309842" y="4129921"/>
            <a:ext cx="6648807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5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Contraseñas débiles, compartir información sin verificar, conexión a redes inseguras, </a:t>
            </a:r>
            <a:r>
              <a:rPr lang="es-CO" sz="1500" noProof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pos-it’s</a:t>
            </a:r>
            <a:r>
              <a:rPr lang="es-CO" sz="15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con contraseñas en el escritorio.</a:t>
            </a:r>
            <a:endParaRPr lang="es-CO" sz="1500" noProof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151" y="4935974"/>
            <a:ext cx="959763" cy="142875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09842" y="5127903"/>
            <a:ext cx="2525673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s-CO" sz="19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Falta de Capacitación</a:t>
            </a:r>
            <a:endParaRPr lang="es-CO" sz="1950" noProof="0"/>
          </a:p>
        </p:txBody>
      </p:sp>
      <p:sp>
        <p:nvSpPr>
          <p:cNvPr id="12" name="Text 6"/>
          <p:cNvSpPr/>
          <p:nvPr/>
        </p:nvSpPr>
        <p:spPr>
          <a:xfrm>
            <a:off x="7309842" y="5558671"/>
            <a:ext cx="6648807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5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Usuarios no reconocen señales de ataque ni aplican buenas prácticas de seguridad.</a:t>
            </a:r>
            <a:endParaRPr lang="es-CO" sz="1500" noProof="0"/>
          </a:p>
        </p:txBody>
      </p:sp>
      <p:sp>
        <p:nvSpPr>
          <p:cNvPr id="13" name="Shape 7"/>
          <p:cNvSpPr/>
          <p:nvPr/>
        </p:nvSpPr>
        <p:spPr>
          <a:xfrm>
            <a:off x="6158151" y="6580584"/>
            <a:ext cx="7800499" cy="1122759"/>
          </a:xfrm>
          <a:prstGeom prst="roundRect">
            <a:avLst>
              <a:gd name="adj" fmla="val 25645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es-CO" noProof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079" y="6873478"/>
            <a:ext cx="239911" cy="191929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781919" y="6820495"/>
            <a:ext cx="6984802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s-CO" sz="1500" noProof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mayoría de brechas ocurren por errores humanos, no por fallos técnicos. La capacitación continua es esencial.</a:t>
            </a:r>
            <a:endParaRPr lang="es-CO" sz="1500" noProof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F1B5581-0B91-ED82-DA1D-F362378A9418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12FD4-04F8-3816-919F-0A12F16E7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5FD74146-98A0-966A-CFC3-633FEC6D3583}"/>
              </a:ext>
            </a:extLst>
          </p:cNvPr>
          <p:cNvSpPr/>
          <p:nvPr/>
        </p:nvSpPr>
        <p:spPr>
          <a:xfrm>
            <a:off x="758309" y="738783"/>
            <a:ext cx="2608421" cy="422315"/>
          </a:xfrm>
          <a:prstGeom prst="roundRect">
            <a:avLst>
              <a:gd name="adj" fmla="val 61564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2897C38-79C9-FA4E-3664-CB73718EC284}"/>
              </a:ext>
            </a:extLst>
          </p:cNvPr>
          <p:cNvSpPr/>
          <p:nvPr/>
        </p:nvSpPr>
        <p:spPr>
          <a:xfrm>
            <a:off x="895826" y="811292"/>
            <a:ext cx="233338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s-CO" sz="1350" noProof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RIESGOS EMPRESARIALES</a:t>
            </a:r>
            <a:endParaRPr lang="es-CO" sz="135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32FF8AC-6C67-5DCE-1D88-FA076E0FD74E}"/>
              </a:ext>
            </a:extLst>
          </p:cNvPr>
          <p:cNvSpPr/>
          <p:nvPr/>
        </p:nvSpPr>
        <p:spPr>
          <a:xfrm>
            <a:off x="758309" y="1247656"/>
            <a:ext cx="789955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s-CO" sz="44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Actividad </a:t>
            </a:r>
            <a:endParaRPr lang="es-CO" sz="4450" noProof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480070F-8721-6370-F1C8-741E0B6198F9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585CCAC-E611-8D62-C063-771114B57E9F}"/>
              </a:ext>
            </a:extLst>
          </p:cNvPr>
          <p:cNvSpPr txBox="1"/>
          <p:nvPr/>
        </p:nvSpPr>
        <p:spPr>
          <a:xfrm>
            <a:off x="896929" y="2117430"/>
            <a:ext cx="1836741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1950"/>
              </a:lnSpc>
              <a:buNone/>
            </a:pPr>
            <a:r>
              <a:rPr lang="es-CO" sz="180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Phishing</a:t>
            </a:r>
            <a:endParaRPr lang="es-CO" sz="1800" noProof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A39B80A-7424-9A3D-67B3-6D1341199623}"/>
              </a:ext>
            </a:extLst>
          </p:cNvPr>
          <p:cNvSpPr txBox="1"/>
          <p:nvPr/>
        </p:nvSpPr>
        <p:spPr>
          <a:xfrm>
            <a:off x="10406407" y="2096911"/>
            <a:ext cx="1406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noProof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Smishing</a:t>
            </a:r>
            <a:endParaRPr lang="es-CO"/>
          </a:p>
        </p:txBody>
      </p:sp>
      <p:pic>
        <p:nvPicPr>
          <p:cNvPr id="35" name="Imagen 34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84552DDB-999B-B96D-E74E-4B298FD0F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2" t="18513" r="9944" b="9671"/>
          <a:stretch>
            <a:fillRect/>
          </a:stretch>
        </p:blipFill>
        <p:spPr>
          <a:xfrm>
            <a:off x="8259720" y="2626241"/>
            <a:ext cx="6039010" cy="3785191"/>
          </a:xfrm>
          <a:prstGeom prst="rect">
            <a:avLst/>
          </a:prstGeom>
        </p:spPr>
      </p:pic>
      <p:pic>
        <p:nvPicPr>
          <p:cNvPr id="37" name="Imagen 36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5B0E0A9D-E533-9F0E-7551-7CE3CFFB6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76" y="2466244"/>
            <a:ext cx="5493029" cy="57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1FB3D-D915-19CA-78F8-268A3411D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23BA9227-E6A8-5084-3AE5-DCC9A7F74C9F}"/>
              </a:ext>
            </a:extLst>
          </p:cNvPr>
          <p:cNvSpPr/>
          <p:nvPr/>
        </p:nvSpPr>
        <p:spPr>
          <a:xfrm>
            <a:off x="758309" y="266173"/>
            <a:ext cx="2608421" cy="422315"/>
          </a:xfrm>
          <a:prstGeom prst="roundRect">
            <a:avLst>
              <a:gd name="adj" fmla="val 61564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4C9703A4-29B2-366A-BA53-88C947F7E55C}"/>
              </a:ext>
            </a:extLst>
          </p:cNvPr>
          <p:cNvSpPr/>
          <p:nvPr/>
        </p:nvSpPr>
        <p:spPr>
          <a:xfrm>
            <a:off x="895826" y="338682"/>
            <a:ext cx="233338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s-CO" sz="1350" noProof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RIESGOS EMPRESARIALES</a:t>
            </a:r>
            <a:endParaRPr lang="es-CO" sz="135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B6751E6-7CFA-71E9-671D-7F65C8E72EAA}"/>
              </a:ext>
            </a:extLst>
          </p:cNvPr>
          <p:cNvSpPr/>
          <p:nvPr/>
        </p:nvSpPr>
        <p:spPr>
          <a:xfrm>
            <a:off x="758310" y="775046"/>
            <a:ext cx="295066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s-CO" sz="44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Actividad </a:t>
            </a:r>
            <a:endParaRPr lang="es-CO" sz="4450" noProof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B6DB054-F392-27FD-3B9C-931363E3612A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pic>
        <p:nvPicPr>
          <p:cNvPr id="6" name="Imagen 5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D9E2AB25-2407-91DA-E4E4-09C5E6DB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86" y="1484291"/>
            <a:ext cx="13212568" cy="6683667"/>
          </a:xfrm>
          <a:prstGeom prst="rect">
            <a:avLst/>
          </a:prstGeom>
        </p:spPr>
      </p:pic>
      <p:pic>
        <p:nvPicPr>
          <p:cNvPr id="8" name="Imagen 7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69C9CFFA-4429-645B-1739-7D2A69300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86" y="1407564"/>
            <a:ext cx="13212568" cy="68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4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55A5B-3415-70C9-3007-618C0EEE2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0A3752B-0486-15B3-6839-E20C325760D6}"/>
              </a:ext>
            </a:extLst>
          </p:cNvPr>
          <p:cNvSpPr/>
          <p:nvPr/>
        </p:nvSpPr>
        <p:spPr>
          <a:xfrm>
            <a:off x="758309" y="327819"/>
            <a:ext cx="2608421" cy="422315"/>
          </a:xfrm>
          <a:prstGeom prst="roundRect">
            <a:avLst>
              <a:gd name="adj" fmla="val 61564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es-CO" noProof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78E2AD2-8A37-9EDA-9B02-0EF1FC36F8C8}"/>
              </a:ext>
            </a:extLst>
          </p:cNvPr>
          <p:cNvSpPr/>
          <p:nvPr/>
        </p:nvSpPr>
        <p:spPr>
          <a:xfrm>
            <a:off x="895826" y="400328"/>
            <a:ext cx="2333387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s-CO" sz="1350" noProof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RIESGOS EMPRESARIALES</a:t>
            </a:r>
            <a:endParaRPr lang="es-CO" sz="1350" noProof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B3F4FDF-F50F-A4B2-6C91-D272ECBF8314}"/>
              </a:ext>
            </a:extLst>
          </p:cNvPr>
          <p:cNvSpPr/>
          <p:nvPr/>
        </p:nvSpPr>
        <p:spPr>
          <a:xfrm>
            <a:off x="758309" y="918885"/>
            <a:ext cx="789955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s-CO" sz="44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Actividad </a:t>
            </a:r>
            <a:endParaRPr lang="es-CO" sz="4450" noProof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384091A-70E2-D231-CEB0-10D9A362439F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pic>
        <p:nvPicPr>
          <p:cNvPr id="10" name="Imagen 9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4F33101F-B9A8-DC44-FB77-0C315ECEAB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40" t="7786" r="7912" b="9052"/>
          <a:stretch>
            <a:fillRect/>
          </a:stretch>
        </p:blipFill>
        <p:spPr>
          <a:xfrm>
            <a:off x="4901981" y="1874371"/>
            <a:ext cx="4826437" cy="4480857"/>
          </a:xfrm>
          <a:prstGeom prst="rect">
            <a:avLst/>
          </a:prstGeom>
        </p:spPr>
      </p:pic>
      <p:pic>
        <p:nvPicPr>
          <p:cNvPr id="8" name="Imagen 7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00E95862-1D3D-EB6D-9C26-9082025D8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536" y="1874372"/>
            <a:ext cx="6035326" cy="44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200632" y="1017270"/>
            <a:ext cx="6261378" cy="505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s-CO" sz="31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Reconociendo Amenazas Comunes</a:t>
            </a:r>
            <a:endParaRPr lang="es-CO" sz="3150" noProof="0"/>
          </a:p>
        </p:txBody>
      </p:sp>
      <p:sp>
        <p:nvSpPr>
          <p:cNvPr id="5" name="Text 3"/>
          <p:cNvSpPr/>
          <p:nvPr/>
        </p:nvSpPr>
        <p:spPr>
          <a:xfrm>
            <a:off x="2200632" y="1925836"/>
            <a:ext cx="153591" cy="192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s-CO" sz="1200" noProof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s-CO" sz="1200" noProof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632" y="2164080"/>
            <a:ext cx="5987534" cy="2286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200632" y="2286595"/>
            <a:ext cx="2536031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s-CO" sz="15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Phishing, </a:t>
            </a:r>
            <a:r>
              <a:rPr lang="es-CO" sz="1550" b="1" noProof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Smishing</a:t>
            </a:r>
            <a:r>
              <a:rPr lang="es-CO" sz="15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y </a:t>
            </a:r>
            <a:r>
              <a:rPr lang="es-CO" sz="1550" b="1" noProof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Vishing</a:t>
            </a:r>
            <a:endParaRPr lang="es-CO" sz="1550" noProof="0"/>
          </a:p>
        </p:txBody>
      </p:sp>
      <p:sp>
        <p:nvSpPr>
          <p:cNvPr id="8" name="Text 5"/>
          <p:cNvSpPr/>
          <p:nvPr/>
        </p:nvSpPr>
        <p:spPr>
          <a:xfrm>
            <a:off x="2200632" y="2692837"/>
            <a:ext cx="5987534" cy="4914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s-CO" sz="12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Correos, SMS y llamadas fraudulentas diseñadas para robar credenciales y datos personales.</a:t>
            </a:r>
            <a:endParaRPr lang="es-CO" sz="1200" noProof="0"/>
          </a:p>
        </p:txBody>
      </p:sp>
      <p:sp>
        <p:nvSpPr>
          <p:cNvPr id="9" name="Text 6"/>
          <p:cNvSpPr/>
          <p:nvPr/>
        </p:nvSpPr>
        <p:spPr>
          <a:xfrm>
            <a:off x="2200632" y="3453051"/>
            <a:ext cx="153591" cy="192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s-CO" sz="1200" noProof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s-CO" sz="1200" noProof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632" y="3675936"/>
            <a:ext cx="5987534" cy="2286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2200632" y="3813810"/>
            <a:ext cx="2021562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s-CO" sz="15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Malware Diverso</a:t>
            </a:r>
            <a:endParaRPr lang="es-CO" sz="1550" noProof="0"/>
          </a:p>
        </p:txBody>
      </p:sp>
      <p:sp>
        <p:nvSpPr>
          <p:cNvPr id="12" name="Text 8"/>
          <p:cNvSpPr/>
          <p:nvPr/>
        </p:nvSpPr>
        <p:spPr>
          <a:xfrm>
            <a:off x="2200632" y="4220051"/>
            <a:ext cx="5987534" cy="245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s-CO" sz="12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Virus, troyanos y </a:t>
            </a:r>
            <a:r>
              <a:rPr lang="es-CO" sz="1200" noProof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ransomware</a:t>
            </a:r>
            <a:r>
              <a:rPr lang="es-CO" sz="12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que infectan sistemas y secuestran información.</a:t>
            </a:r>
            <a:endParaRPr lang="es-CO" sz="1200" noProof="0"/>
          </a:p>
        </p:txBody>
      </p:sp>
      <p:sp>
        <p:nvSpPr>
          <p:cNvPr id="13" name="Text 9"/>
          <p:cNvSpPr/>
          <p:nvPr/>
        </p:nvSpPr>
        <p:spPr>
          <a:xfrm>
            <a:off x="2200632" y="4734520"/>
            <a:ext cx="153591" cy="192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s-CO" sz="1200" noProof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s-CO" sz="1200" noProof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632" y="4942046"/>
            <a:ext cx="5987534" cy="2286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2200632" y="5095280"/>
            <a:ext cx="2021562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s-CO" sz="15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Ingeniería Social</a:t>
            </a:r>
            <a:endParaRPr lang="es-CO" sz="1550" noProof="0"/>
          </a:p>
        </p:txBody>
      </p:sp>
      <p:sp>
        <p:nvSpPr>
          <p:cNvPr id="16" name="Text 11"/>
          <p:cNvSpPr/>
          <p:nvPr/>
        </p:nvSpPr>
        <p:spPr>
          <a:xfrm>
            <a:off x="2200632" y="5501521"/>
            <a:ext cx="5987534" cy="2457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s-CO" sz="12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Manipulación psicológica para obtener acceso o información confidencial.</a:t>
            </a:r>
            <a:endParaRPr lang="es-CO" sz="1200" noProof="0"/>
          </a:p>
        </p:txBody>
      </p:sp>
      <p:sp>
        <p:nvSpPr>
          <p:cNvPr id="17" name="Text 12"/>
          <p:cNvSpPr/>
          <p:nvPr/>
        </p:nvSpPr>
        <p:spPr>
          <a:xfrm>
            <a:off x="2200632" y="6015990"/>
            <a:ext cx="153591" cy="192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s-CO" sz="1200" noProof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s-CO" sz="1200" noProof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632" y="6208157"/>
            <a:ext cx="5987534" cy="2286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2200632" y="6376749"/>
            <a:ext cx="2411135" cy="252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s-CO" sz="1550" b="1" noProof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Ataques en Redes Públicas</a:t>
            </a:r>
            <a:endParaRPr lang="es-CO" sz="1550" noProof="0"/>
          </a:p>
        </p:txBody>
      </p:sp>
      <p:sp>
        <p:nvSpPr>
          <p:cNvPr id="20" name="Text 14"/>
          <p:cNvSpPr/>
          <p:nvPr/>
        </p:nvSpPr>
        <p:spPr>
          <a:xfrm>
            <a:off x="2200632" y="6782991"/>
            <a:ext cx="5987534" cy="4914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s-CO" sz="12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Interceptación de datos en </a:t>
            </a:r>
            <a:r>
              <a:rPr lang="es-CO" sz="1200" noProof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</a:t>
            </a:r>
            <a:r>
              <a:rPr lang="es-CO" sz="1200" noProof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-Fi no seguras y puntos de acceso comprometidos.</a:t>
            </a:r>
            <a:endParaRPr lang="es-CO" sz="1200" noProof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95" y="1987272"/>
            <a:ext cx="3866674" cy="3866674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6CFD4831-7129-A504-6A11-A8BAD3E03C54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9EBC1-245D-6D47-15DC-48FE17AF6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Imagen que contiene persona, sostener, pequeño, niño&#10;&#10;El contenido generado por IA puede ser incorrecto.">
            <a:extLst>
              <a:ext uri="{FF2B5EF4-FFF2-40B4-BE49-F238E27FC236}">
                <a16:creationId xmlns:a16="http://schemas.microsoft.com/office/drawing/2014/main" id="{17E37BF0-B5FD-C0B0-C296-FAA4BB0B82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008"/>
          <a:stretch>
            <a:fillRect/>
          </a:stretch>
        </p:blipFill>
        <p:spPr>
          <a:xfrm>
            <a:off x="5428715" y="1649002"/>
            <a:ext cx="4082557" cy="5316876"/>
          </a:xfrm>
          <a:prstGeom prst="rect">
            <a:avLst/>
          </a:prstGeom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38BCC03A-C0D2-1821-790A-6A8ACA558D30}"/>
              </a:ext>
            </a:extLst>
          </p:cNvPr>
          <p:cNvSpPr/>
          <p:nvPr/>
        </p:nvSpPr>
        <p:spPr>
          <a:xfrm>
            <a:off x="2277427" y="439553"/>
            <a:ext cx="6261378" cy="505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s-CO" sz="3150" b="1" noProof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Actividad 2</a:t>
            </a:r>
            <a:endParaRPr lang="es-CO" sz="3150" noProof="0"/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EC20CAB9-0C14-B4FF-AC78-9BF60E4C0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632" y="2164080"/>
            <a:ext cx="5987534" cy="22860"/>
          </a:xfrm>
          <a:prstGeom prst="rect">
            <a:avLst/>
          </a:prstGeom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817C3C00-58C9-07DC-05C0-A56439690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632" y="3675936"/>
            <a:ext cx="5987534" cy="22860"/>
          </a:xfrm>
          <a:prstGeom prst="rect">
            <a:avLst/>
          </a:prstGeom>
        </p:spPr>
      </p:pic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452CD727-EF09-C0DE-8328-92DE9A4F7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632" y="4942046"/>
            <a:ext cx="5987534" cy="22860"/>
          </a:xfrm>
          <a:prstGeom prst="rect">
            <a:avLst/>
          </a:prstGeom>
        </p:spPr>
      </p:pic>
      <p:pic>
        <p:nvPicPr>
          <p:cNvPr id="18" name="Image 3" descr="preencoded.png">
            <a:extLst>
              <a:ext uri="{FF2B5EF4-FFF2-40B4-BE49-F238E27FC236}">
                <a16:creationId xmlns:a16="http://schemas.microsoft.com/office/drawing/2014/main" id="{E7745773-8F24-4528-D697-9623371A3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632" y="6208157"/>
            <a:ext cx="5987534" cy="2286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D376DBD3-074D-A5DF-5FD3-E0047031721A}"/>
              </a:ext>
            </a:extLst>
          </p:cNvPr>
          <p:cNvSpPr/>
          <p:nvPr/>
        </p:nvSpPr>
        <p:spPr>
          <a:xfrm>
            <a:off x="12883793" y="7767263"/>
            <a:ext cx="1623317" cy="34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noProof="0"/>
          </a:p>
        </p:txBody>
      </p:sp>
      <p:pic>
        <p:nvPicPr>
          <p:cNvPr id="3" name="Imagen 2" descr="Un grupo de personas en uniforme militar&#10;&#10;El contenido generado por IA puede ser incorrecto.">
            <a:extLst>
              <a:ext uri="{FF2B5EF4-FFF2-40B4-BE49-F238E27FC236}">
                <a16:creationId xmlns:a16="http://schemas.microsoft.com/office/drawing/2014/main" id="{F6B5AF35-7E7A-7D57-6C24-249A27A86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187" y="1649002"/>
            <a:ext cx="5245614" cy="5316876"/>
          </a:xfrm>
          <a:prstGeom prst="rect">
            <a:avLst/>
          </a:prstGeom>
        </p:spPr>
      </p:pic>
      <p:pic>
        <p:nvPicPr>
          <p:cNvPr id="24" name="Imagen 23" descr="Hombre con uniforme blanco&#10;&#10;El contenido generado por IA puede ser incorrecto.">
            <a:extLst>
              <a:ext uri="{FF2B5EF4-FFF2-40B4-BE49-F238E27FC236}">
                <a16:creationId xmlns:a16="http://schemas.microsoft.com/office/drawing/2014/main" id="{06995ED6-A39F-51E0-677D-2608FB5DE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186" y="1094506"/>
            <a:ext cx="5245614" cy="64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635</Words>
  <Application>Microsoft Office PowerPoint</Application>
  <PresentationFormat>Personalizado</PresentationFormat>
  <Paragraphs>113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Barlow Bold</vt:lpstr>
      <vt:lpstr>Barlow Light</vt:lpstr>
      <vt:lpstr>Arial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Juan Tovar</cp:lastModifiedBy>
  <cp:revision>1</cp:revision>
  <dcterms:created xsi:type="dcterms:W3CDTF">2026-01-13T19:42:10Z</dcterms:created>
  <dcterms:modified xsi:type="dcterms:W3CDTF">2026-01-16T14:00:35Z</dcterms:modified>
</cp:coreProperties>
</file>